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0" r:id="rId5"/>
    <p:sldId id="261" r:id="rId6"/>
    <p:sldId id="289" r:id="rId7"/>
    <p:sldId id="299" r:id="rId8"/>
    <p:sldId id="290" r:id="rId9"/>
    <p:sldId id="293" r:id="rId10"/>
    <p:sldId id="294" r:id="rId11"/>
    <p:sldId id="296" r:id="rId12"/>
    <p:sldId id="297" r:id="rId13"/>
    <p:sldId id="298" r:id="rId14"/>
    <p:sldId id="30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FFFF"/>
    <a:srgbClr val="418A9D"/>
    <a:srgbClr val="007095"/>
    <a:srgbClr val="00B0F0"/>
    <a:srgbClr val="04396C"/>
    <a:srgbClr val="1E3252"/>
    <a:srgbClr val="6497B1"/>
    <a:srgbClr val="AEAFA9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2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7:21:51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7:21:51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7:21:51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7:21:51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rs-online.com/designspark/catching-a-bus-basic-serial-communication-part-1-the-uart" TargetMode="External" /><Relationship Id="rId2" Type="http://schemas.openxmlformats.org/officeDocument/2006/relationships/customXml" Target="../ink/ink4.xm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github.com/Greatreyhan/RPLidar-A1M8-with-TFT" TargetMode="External" /><Relationship Id="rId5" Type="http://schemas.openxmlformats.org/officeDocument/2006/relationships/image" Target="../media/image5.pn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png" /><Relationship Id="rId4" Type="http://schemas.openxmlformats.org/officeDocument/2006/relationships/customXml" Target="../ink/ink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260402" y="2676872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err="1">
                <a:solidFill>
                  <a:schemeClr val="bg1"/>
                </a:solidFill>
              </a:rPr>
              <a:t>RPLidar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bg1"/>
                </a:solidFill>
              </a:rPr>
              <a:t>A1M8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14:cNvPr>
              <p14:cNvContentPartPr/>
              <p14:nvPr/>
            </p14:nvContentPartPr>
            <p14:xfrm>
              <a:off x="5649763" y="-87531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3643" y="-936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12A7BC6-C717-1AB1-1B7B-2B29B5045C2F}"/>
              </a:ext>
            </a:extLst>
          </p:cNvPr>
          <p:cNvSpPr txBox="1"/>
          <p:nvPr/>
        </p:nvSpPr>
        <p:spPr>
          <a:xfrm>
            <a:off x="377825" y="1670050"/>
            <a:ext cx="11436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 및 라이브러리 </a:t>
            </a:r>
            <a:r>
              <a:rPr lang="en-US" altLang="ko-KR" sz="3200" dirty="0"/>
              <a:t>: </a:t>
            </a:r>
            <a:r>
              <a:rPr lang="en-US" altLang="ko-KR" sz="3200" dirty="0">
                <a:hlinkClick r:id="rId6"/>
              </a:rPr>
              <a:t>https://github.com/Greatreyhan/RPLidar-A1M8-with-TFT</a:t>
            </a:r>
            <a:endParaRPr lang="en-US" altLang="ko-KR" sz="3200" dirty="0"/>
          </a:p>
          <a:p>
            <a:r>
              <a:rPr lang="ko-KR" altLang="en-US" sz="3200" dirty="0" err="1"/>
              <a:t>를</a:t>
            </a:r>
            <a:r>
              <a:rPr lang="ko-KR" altLang="en-US" sz="3200" dirty="0"/>
              <a:t> 참고 새로 작성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UART </a:t>
            </a:r>
            <a:r>
              <a:rPr lang="ko-KR" altLang="en-US" sz="3200" dirty="0"/>
              <a:t>설명사진 </a:t>
            </a:r>
            <a:r>
              <a:rPr lang="en-US" altLang="ko-KR" sz="3200" dirty="0"/>
              <a:t>: </a:t>
            </a:r>
            <a:r>
              <a:rPr lang="en-US" altLang="ko-KR" sz="3200" dirty="0">
                <a:hlinkClick r:id="rId7"/>
              </a:rPr>
              <a:t>https://www.rs-online.com/designspark/catching-a-bus-basic-serial-</a:t>
            </a:r>
          </a:p>
          <a:p>
            <a:r>
              <a:rPr lang="en-US" altLang="ko-KR" sz="3200" dirty="0">
                <a:hlinkClick r:id="rId7"/>
              </a:rPr>
              <a:t>communication-part-1-the-uart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결선도 및 흐름도 </a:t>
            </a:r>
            <a:r>
              <a:rPr lang="en-US" altLang="ko-KR" sz="3200" dirty="0"/>
              <a:t>: </a:t>
            </a:r>
            <a:r>
              <a:rPr lang="en-US" altLang="ko-KR" sz="3200" dirty="0" err="1"/>
              <a:t>Slamtec</a:t>
            </a:r>
            <a:r>
              <a:rPr lang="en-US" altLang="ko-KR" sz="3200" dirty="0"/>
              <a:t> </a:t>
            </a:r>
            <a:r>
              <a:rPr lang="ko-KR" altLang="en-US" sz="3200" dirty="0"/>
              <a:t>공식 홈페이지 데이터시트</a:t>
            </a:r>
          </a:p>
        </p:txBody>
      </p:sp>
    </p:spTree>
    <p:extLst>
      <p:ext uri="{BB962C8B-B14F-4D97-AF65-F5344CB8AC3E}">
        <p14:creationId xmlns:p14="http://schemas.microsoft.com/office/powerpoint/2010/main" val="347371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0847E-CD50-203E-0DC9-C810969640C9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622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16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1229355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35280" y="2465111"/>
            <a:ext cx="3087242" cy="707886"/>
            <a:chOff x="294640" y="3596640"/>
            <a:chExt cx="3087242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기본 동작 원리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335280" y="3455949"/>
            <a:ext cx="3659515" cy="707886"/>
            <a:chOff x="294640" y="3596640"/>
            <a:chExt cx="365951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010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Spec 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및 주요 사항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5280" y="4446787"/>
            <a:ext cx="5341064" cy="707886"/>
            <a:chOff x="294640" y="3596640"/>
            <a:chExt cx="534106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46923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하드웨어 결선도 및 주의 사항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629334-B257-F3E9-CBDA-BA794D283966}"/>
              </a:ext>
            </a:extLst>
          </p:cNvPr>
          <p:cNvGrpSpPr/>
          <p:nvPr/>
        </p:nvGrpSpPr>
        <p:grpSpPr>
          <a:xfrm>
            <a:off x="335280" y="5437625"/>
            <a:ext cx="4106752" cy="707886"/>
            <a:chOff x="294640" y="3596640"/>
            <a:chExt cx="4106752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9D0798-408F-1B6E-7FC0-56FEC8B9B75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666D7-4EE4-279B-ECDD-249F533EF95D}"/>
                </a:ext>
              </a:extLst>
            </p:cNvPr>
            <p:cNvSpPr txBox="1"/>
            <p:nvPr/>
          </p:nvSpPr>
          <p:spPr>
            <a:xfrm>
              <a:off x="943394" y="3688973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프로그램 동작 흐름도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F6FD8B-38EB-F5C9-0D9B-53F096627E06}"/>
              </a:ext>
            </a:extLst>
          </p:cNvPr>
          <p:cNvGrpSpPr/>
          <p:nvPr/>
        </p:nvGrpSpPr>
        <p:grpSpPr>
          <a:xfrm>
            <a:off x="6096000" y="2465111"/>
            <a:ext cx="4214154" cy="707886"/>
            <a:chOff x="294640" y="3596640"/>
            <a:chExt cx="4214154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D80A3B-D130-B116-2697-26F82AB2705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B0D4AD-7504-2E05-BAAC-A5F9F4D4514A}"/>
                </a:ext>
              </a:extLst>
            </p:cNvPr>
            <p:cNvSpPr txBox="1"/>
            <p:nvPr/>
          </p:nvSpPr>
          <p:spPr>
            <a:xfrm>
              <a:off x="943394" y="3688973"/>
              <a:ext cx="3565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프로그램 소스 및 설명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D34B9D-DE64-9237-580F-72B3FC26B55B}"/>
              </a:ext>
            </a:extLst>
          </p:cNvPr>
          <p:cNvGrpSpPr/>
          <p:nvPr/>
        </p:nvGrpSpPr>
        <p:grpSpPr>
          <a:xfrm>
            <a:off x="6096000" y="3455949"/>
            <a:ext cx="4321554" cy="707886"/>
            <a:chOff x="294640" y="3596640"/>
            <a:chExt cx="4321554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8FC17C-7956-74DB-3361-9A0AEBA8E49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BA6E8C-7C49-9B6A-6713-B13261E9D07E}"/>
                </a:ext>
              </a:extLst>
            </p:cNvPr>
            <p:cNvSpPr txBox="1"/>
            <p:nvPr/>
          </p:nvSpPr>
          <p:spPr>
            <a:xfrm>
              <a:off x="943394" y="3688973"/>
              <a:ext cx="3672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동작 결과 및 결과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EDE312-68BF-EE73-2D37-5126B0FA3016}"/>
              </a:ext>
            </a:extLst>
          </p:cNvPr>
          <p:cNvGrpSpPr/>
          <p:nvPr/>
        </p:nvGrpSpPr>
        <p:grpSpPr>
          <a:xfrm>
            <a:off x="6096000" y="4446787"/>
            <a:ext cx="2300168" cy="707886"/>
            <a:chOff x="294640" y="3596640"/>
            <a:chExt cx="2300168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B621E1-DFFB-F488-94B1-1677EDF6A33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5561C9-5842-4A5C-0B11-8618D10DFE2D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참고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RPLidar A1M8 : 엠디로봇 | 맞춤형 로봇플랫폼, BLDC모터, 모터드라이버, 제어시스템전문">
            <a:extLst>
              <a:ext uri="{FF2B5EF4-FFF2-40B4-BE49-F238E27FC236}">
                <a16:creationId xmlns:a16="http://schemas.microsoft.com/office/drawing/2014/main" id="{AC8F068D-8604-BE3F-C109-66FDEF685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27679" r="14839" b="19915"/>
          <a:stretch/>
        </p:blipFill>
        <p:spPr bwMode="auto">
          <a:xfrm>
            <a:off x="132080" y="1406324"/>
            <a:ext cx="5822187" cy="43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4FC1B3C-4E67-E6FA-45E1-16546B894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0" t="8890" r="27307" b="63391"/>
          <a:stretch/>
        </p:blipFill>
        <p:spPr bwMode="auto">
          <a:xfrm>
            <a:off x="7342412" y="1807693"/>
            <a:ext cx="2911930" cy="35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14:cNvPr>
              <p14:cNvContentPartPr/>
              <p14:nvPr/>
            </p14:nvContentPartPr>
            <p14:xfrm>
              <a:off x="5649763" y="-87531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3643" y="-936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30B25CB-EA58-DF42-9213-C33942FB9B49}"/>
              </a:ext>
            </a:extLst>
          </p:cNvPr>
          <p:cNvSpPr/>
          <p:nvPr/>
        </p:nvSpPr>
        <p:spPr>
          <a:xfrm>
            <a:off x="1393372" y="4518912"/>
            <a:ext cx="1202872" cy="1202872"/>
          </a:xfrm>
          <a:prstGeom prst="flowChartConnector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3308614-3B75-1303-6109-D15F5863B43B}"/>
              </a:ext>
            </a:extLst>
          </p:cNvPr>
          <p:cNvCxnSpPr>
            <a:stCxn id="18" idx="0"/>
          </p:cNvCxnSpPr>
          <p:nvPr/>
        </p:nvCxnSpPr>
        <p:spPr>
          <a:xfrm flipV="1">
            <a:off x="1994808" y="1910443"/>
            <a:ext cx="5532663" cy="260846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3A129A-B7B5-9227-DE75-2525562D43D8}"/>
              </a:ext>
            </a:extLst>
          </p:cNvPr>
          <p:cNvCxnSpPr>
            <a:cxnSpLocks/>
          </p:cNvCxnSpPr>
          <p:nvPr/>
        </p:nvCxnSpPr>
        <p:spPr>
          <a:xfrm flipV="1">
            <a:off x="2083257" y="5415545"/>
            <a:ext cx="6157229" cy="30623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BE8F7A-A8B6-B817-F150-C194C31CD5A3}"/>
              </a:ext>
            </a:extLst>
          </p:cNvPr>
          <p:cNvSpPr txBox="1"/>
          <p:nvPr/>
        </p:nvSpPr>
        <p:spPr>
          <a:xfrm>
            <a:off x="9250134" y="2691457"/>
            <a:ext cx="189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UART</a:t>
            </a:r>
            <a:endParaRPr lang="ko-KR" alt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C2331-E1FF-B616-5466-21A57AF484CA}"/>
              </a:ext>
            </a:extLst>
          </p:cNvPr>
          <p:cNvSpPr txBox="1"/>
          <p:nvPr/>
        </p:nvSpPr>
        <p:spPr>
          <a:xfrm>
            <a:off x="10140951" y="4098441"/>
            <a:ext cx="2217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PWM(0OR1)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632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UART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통신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522767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atching a Bus: Basic Serial Communication Part 1, the UART">
            <a:extLst>
              <a:ext uri="{FF2B5EF4-FFF2-40B4-BE49-F238E27FC236}">
                <a16:creationId xmlns:a16="http://schemas.microsoft.com/office/drawing/2014/main" id="{DD51C591-2398-507E-A42F-94511F98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1" y="1776767"/>
            <a:ext cx="5474671" cy="4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58DFB-D347-E946-139F-4F5F8D7C9987}"/>
              </a:ext>
            </a:extLst>
          </p:cNvPr>
          <p:cNvSpPr txBox="1"/>
          <p:nvPr/>
        </p:nvSpPr>
        <p:spPr>
          <a:xfrm>
            <a:off x="6254750" y="1776767"/>
            <a:ext cx="5803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</a:t>
            </a:r>
            <a:r>
              <a:rPr lang="ko-KR" altLang="en-US" dirty="0"/>
              <a:t>와 </a:t>
            </a:r>
            <a:r>
              <a:rPr lang="en-US" altLang="ko-KR" dirty="0"/>
              <a:t>Rx</a:t>
            </a:r>
            <a:r>
              <a:rPr lang="ko-KR" altLang="en-US" dirty="0"/>
              <a:t>의 전압을 읽어 값을 인식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송신부와 수신부의 </a:t>
            </a:r>
            <a:r>
              <a:rPr lang="ko-KR" altLang="en-US" dirty="0" err="1"/>
              <a:t>보레이트를</a:t>
            </a:r>
            <a:r>
              <a:rPr lang="ko-KR" altLang="en-US" dirty="0"/>
              <a:t> 맞춰줘야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전압레벨의 주파수를 맞춰야 인식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시작비트</a:t>
            </a:r>
            <a:r>
              <a:rPr lang="en-US" altLang="ko-KR" dirty="0"/>
              <a:t>0</a:t>
            </a:r>
            <a:r>
              <a:rPr lang="ko-KR" altLang="en-US" dirty="0"/>
              <a:t>와 정지비트</a:t>
            </a:r>
            <a:r>
              <a:rPr lang="en-US" altLang="ko-KR" dirty="0"/>
              <a:t>1</a:t>
            </a:r>
            <a:r>
              <a:rPr lang="ko-KR" altLang="en-US" dirty="0"/>
              <a:t>가 </a:t>
            </a:r>
            <a:r>
              <a:rPr lang="ko-KR" altLang="en-US" dirty="0" err="1"/>
              <a:t>정해져있어</a:t>
            </a:r>
            <a:r>
              <a:rPr lang="ko-KR" altLang="en-US" dirty="0"/>
              <a:t> 클럭이 없이도 타이밍을 맞출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기본적으로 한 패키지에 </a:t>
            </a:r>
            <a:r>
              <a:rPr lang="en-US" altLang="ko-KR" dirty="0"/>
              <a:t>8</a:t>
            </a:r>
            <a:r>
              <a:rPr lang="ko-KR" altLang="en-US" dirty="0" err="1"/>
              <a:t>비트씩</a:t>
            </a:r>
            <a:r>
              <a:rPr lang="ko-KR" altLang="en-US" dirty="0"/>
              <a:t> 전송하며 패리티 비트</a:t>
            </a:r>
            <a:r>
              <a:rPr lang="en-US" altLang="ko-KR" dirty="0"/>
              <a:t>, </a:t>
            </a:r>
            <a:r>
              <a:rPr lang="ko-KR" altLang="en-US" dirty="0"/>
              <a:t>정지비트에 대한 설정도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Rplidar</a:t>
            </a:r>
            <a:r>
              <a:rPr lang="ko-KR" altLang="en-US" dirty="0"/>
              <a:t> </a:t>
            </a:r>
            <a:r>
              <a:rPr lang="en-US" altLang="ko-KR" dirty="0"/>
              <a:t>a1m8</a:t>
            </a:r>
            <a:r>
              <a:rPr lang="ko-KR" altLang="en-US" dirty="0"/>
              <a:t>에서는 </a:t>
            </a:r>
            <a:r>
              <a:rPr lang="en-US" altLang="ko-KR" dirty="0"/>
              <a:t>115200 8x1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ko-KR" altLang="en-US" dirty="0" err="1"/>
              <a:t>보레이트</a:t>
            </a:r>
            <a:r>
              <a:rPr lang="en-US" altLang="ko-KR" dirty="0"/>
              <a:t>115200</a:t>
            </a:r>
          </a:p>
          <a:p>
            <a:r>
              <a:rPr lang="ko-KR" altLang="en-US" dirty="0"/>
              <a:t>한 패키지 </a:t>
            </a:r>
            <a:r>
              <a:rPr lang="en-US" altLang="ko-KR" dirty="0"/>
              <a:t>8</a:t>
            </a:r>
            <a:r>
              <a:rPr lang="ko-KR" altLang="en-US" dirty="0"/>
              <a:t>비트</a:t>
            </a:r>
            <a:endParaRPr lang="en-US" altLang="ko-KR" dirty="0"/>
          </a:p>
          <a:p>
            <a:r>
              <a:rPr lang="ko-KR" altLang="en-US" dirty="0"/>
              <a:t>패리티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정지비트</a:t>
            </a:r>
            <a:r>
              <a:rPr lang="en-US" altLang="ko-KR" dirty="0"/>
              <a:t> 1</a:t>
            </a:r>
            <a:r>
              <a:rPr lang="ko-KR" altLang="en-US" dirty="0"/>
              <a:t>비트 를 의미한다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752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Spec  </a:t>
            </a:r>
            <a:r>
              <a:rPr lang="ko-KR" altLang="en-US" sz="3600" spc="-300" dirty="0">
                <a:solidFill>
                  <a:schemeClr val="bg1"/>
                </a:solidFill>
              </a:rPr>
              <a:t>및 주요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51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RPLIDAR A1M8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20002"/>
              </p:ext>
            </p:extLst>
          </p:nvPr>
        </p:nvGraphicFramePr>
        <p:xfrm>
          <a:off x="6575335" y="3577475"/>
          <a:ext cx="5473417" cy="2949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32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Spec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측정방식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Laser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샘플링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2000 ~ 8000Hz</a:t>
                      </a:r>
                      <a:endParaRPr 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측정차원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A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sz="1400" u="none" strike="noStrike" dirty="0">
                          <a:effectLst/>
                        </a:rPr>
                        <a:t>360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오차범위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1°)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측정범위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0.15~12M</a:t>
                      </a:r>
                      <a:endParaRPr lang="en-US" sz="14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주의사항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dirty="0" err="1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최상단부</a:t>
                      </a:r>
                      <a:r>
                        <a:rPr lang="ko-KR" altLang="en-US" sz="1400" b="0" i="0" u="none" strike="noStrike" dirty="0">
                          <a:effectLst/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부착 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575335" y="1442325"/>
            <a:ext cx="1050107" cy="5443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제품명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9155598" y="1442325"/>
            <a:ext cx="1050107" cy="5443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575334" y="2167723"/>
            <a:ext cx="1050107" cy="5443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전압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691105" y="1575982"/>
            <a:ext cx="1428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RPLIDAR A1M8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10304355" y="1575983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SLAMTEC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693030" y="2069927"/>
            <a:ext cx="2299036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Lidar</a:t>
            </a:r>
            <a:r>
              <a:rPr lang="ko-KR" altLang="en-US" sz="1600" dirty="0">
                <a:latin typeface="+mj-ea"/>
                <a:ea typeface="+mj-ea"/>
              </a:rPr>
              <a:t> 전원 </a:t>
            </a:r>
            <a:r>
              <a:rPr lang="en-US" altLang="ko-KR" sz="1600" dirty="0">
                <a:latin typeface="+mj-ea"/>
                <a:ea typeface="+mj-ea"/>
              </a:rPr>
              <a:t>: 5V 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Motor </a:t>
            </a:r>
            <a:r>
              <a:rPr lang="ko-KR" altLang="en-US" sz="1600" dirty="0">
                <a:latin typeface="+mj-ea"/>
                <a:ea typeface="+mj-ea"/>
              </a:rPr>
              <a:t>전원 </a:t>
            </a:r>
            <a:r>
              <a:rPr lang="en-US" altLang="ko-KR" sz="1600" dirty="0">
                <a:latin typeface="+mj-ea"/>
                <a:ea typeface="+mj-ea"/>
              </a:rPr>
              <a:t>: 5V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Motor control : 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1F7A8-62DA-D73F-7967-4E9A575259E8}"/>
              </a:ext>
            </a:extLst>
          </p:cNvPr>
          <p:cNvSpPr txBox="1"/>
          <p:nvPr/>
        </p:nvSpPr>
        <p:spPr>
          <a:xfrm>
            <a:off x="10059655" y="2069927"/>
            <a:ext cx="2125461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UART Rx : 3.3V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UART Tx : 3.3V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2DA001-41DE-2575-C869-75A8DDFA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2" y="1651140"/>
            <a:ext cx="5473418" cy="47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하드웨어 결선도 및 주의사항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4FC1B3C-4E67-E6FA-45E1-16546B894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7" t="565" r="277" b="39387"/>
          <a:stretch/>
        </p:blipFill>
        <p:spPr bwMode="auto">
          <a:xfrm>
            <a:off x="7874000" y="1130684"/>
            <a:ext cx="4318000" cy="45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14:cNvPr>
              <p14:cNvContentPartPr/>
              <p14:nvPr/>
            </p14:nvContentPartPr>
            <p14:xfrm>
              <a:off x="5649763" y="-87531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3643" y="-936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81BAF77-48C5-CC29-36F2-DED42A95E686}"/>
              </a:ext>
            </a:extLst>
          </p:cNvPr>
          <p:cNvSpPr txBox="1"/>
          <p:nvPr/>
        </p:nvSpPr>
        <p:spPr>
          <a:xfrm>
            <a:off x="1130300" y="1778000"/>
            <a:ext cx="2921000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GND</a:t>
            </a:r>
          </a:p>
          <a:p>
            <a:pPr algn="r"/>
            <a:r>
              <a:rPr lang="en-US" altLang="ko-KR" sz="2400" dirty="0"/>
              <a:t>STM32 </a:t>
            </a:r>
            <a:r>
              <a:rPr lang="en-US" altLang="ko-KR" dirty="0"/>
              <a:t>       TX</a:t>
            </a:r>
          </a:p>
          <a:p>
            <a:pPr algn="r"/>
            <a:r>
              <a:rPr lang="en-US" altLang="ko-KR" dirty="0"/>
              <a:t>RX</a:t>
            </a:r>
          </a:p>
          <a:p>
            <a:pPr algn="r"/>
            <a:r>
              <a:rPr lang="en-US" altLang="ko-KR" dirty="0"/>
              <a:t>5V</a:t>
            </a:r>
          </a:p>
          <a:p>
            <a:pPr algn="r"/>
            <a:r>
              <a:rPr lang="en-US" altLang="ko-KR" dirty="0"/>
              <a:t>GND</a:t>
            </a:r>
          </a:p>
          <a:p>
            <a:pPr algn="r"/>
            <a:r>
              <a:rPr lang="en-US" altLang="ko-KR" dirty="0"/>
              <a:t>GPIO OUT PUT(PWM)</a:t>
            </a:r>
          </a:p>
          <a:p>
            <a:pPr algn="r"/>
            <a:r>
              <a:rPr lang="en-US" altLang="ko-KR" dirty="0"/>
              <a:t>5V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38AA7E-92E7-8ED3-4806-5EF60B0467DF}"/>
              </a:ext>
            </a:extLst>
          </p:cNvPr>
          <p:cNvCxnSpPr>
            <a:cxnSpLocks/>
          </p:cNvCxnSpPr>
          <p:nvPr/>
        </p:nvCxnSpPr>
        <p:spPr>
          <a:xfrm flipH="1" flipV="1">
            <a:off x="4051300" y="1989037"/>
            <a:ext cx="3898900" cy="64500"/>
          </a:xfrm>
          <a:prstGeom prst="line">
            <a:avLst/>
          </a:prstGeom>
          <a:ln w="76200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5CCDC9-20D2-DF29-1A83-A853ADD21E67}"/>
              </a:ext>
            </a:extLst>
          </p:cNvPr>
          <p:cNvCxnSpPr>
            <a:cxnSpLocks/>
          </p:cNvCxnSpPr>
          <p:nvPr/>
        </p:nvCxnSpPr>
        <p:spPr>
          <a:xfrm flipH="1">
            <a:off x="4051300" y="3023979"/>
            <a:ext cx="3956050" cy="119271"/>
          </a:xfrm>
          <a:prstGeom prst="line">
            <a:avLst/>
          </a:prstGeom>
          <a:ln w="76200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796A81-7EE9-DE4E-24AA-DA0C0D802BD4}"/>
              </a:ext>
            </a:extLst>
          </p:cNvPr>
          <p:cNvCxnSpPr>
            <a:cxnSpLocks/>
          </p:cNvCxnSpPr>
          <p:nvPr/>
        </p:nvCxnSpPr>
        <p:spPr>
          <a:xfrm flipH="1">
            <a:off x="4051300" y="2317750"/>
            <a:ext cx="395605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A57187-190B-1C75-38AA-65428920AA39}"/>
              </a:ext>
            </a:extLst>
          </p:cNvPr>
          <p:cNvCxnSpPr>
            <a:cxnSpLocks/>
          </p:cNvCxnSpPr>
          <p:nvPr/>
        </p:nvCxnSpPr>
        <p:spPr>
          <a:xfrm flipH="1">
            <a:off x="4051300" y="2566089"/>
            <a:ext cx="395605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D28D8AF-8FA0-5B3A-E4BD-A6296ED94EE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051300" y="2837072"/>
            <a:ext cx="3898900" cy="27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39F9C0E-1965-93B7-5377-1C2FEC66CC45}"/>
              </a:ext>
            </a:extLst>
          </p:cNvPr>
          <p:cNvCxnSpPr>
            <a:cxnSpLocks/>
          </p:cNvCxnSpPr>
          <p:nvPr/>
        </p:nvCxnSpPr>
        <p:spPr>
          <a:xfrm flipH="1">
            <a:off x="4051300" y="3292223"/>
            <a:ext cx="3956050" cy="13677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DAB96-E4A3-A833-93AC-573E4A908EEF}"/>
              </a:ext>
            </a:extLst>
          </p:cNvPr>
          <p:cNvCxnSpPr>
            <a:cxnSpLocks/>
          </p:cNvCxnSpPr>
          <p:nvPr/>
        </p:nvCxnSpPr>
        <p:spPr>
          <a:xfrm flipH="1">
            <a:off x="4051300" y="3505199"/>
            <a:ext cx="3822700" cy="2095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F178DD-9B20-4A4D-3CCB-AE4DEC1BF214}"/>
              </a:ext>
            </a:extLst>
          </p:cNvPr>
          <p:cNvSpPr txBox="1"/>
          <p:nvPr/>
        </p:nvSpPr>
        <p:spPr>
          <a:xfrm>
            <a:off x="1673336" y="5063777"/>
            <a:ext cx="696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현제 보유중인 라이다는 연결이 안정되지 않음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602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 동작 흐름도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14:cNvPr>
              <p14:cNvContentPartPr/>
              <p14:nvPr/>
            </p14:nvContentPartPr>
            <p14:xfrm>
              <a:off x="5649763" y="-87531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3643" y="-9365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1C3A6E8-B9DE-CA95-A589-C49A7B9C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49" y="1262839"/>
            <a:ext cx="6879557" cy="5328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F0464-CE43-B254-23F6-76C93A2A7340}"/>
              </a:ext>
            </a:extLst>
          </p:cNvPr>
          <p:cNvSpPr txBox="1"/>
          <p:nvPr/>
        </p:nvSpPr>
        <p:spPr>
          <a:xfrm>
            <a:off x="7207251" y="1880355"/>
            <a:ext cx="46609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전원 연결 시 디바이스 정보 전송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이후 스캔명령 받은 후 데이터패키지 전송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오류 시 </a:t>
            </a:r>
            <a:r>
              <a:rPr lang="en-US" altLang="ko-KR" sz="2000" dirty="0"/>
              <a:t>reset </a:t>
            </a:r>
            <a:r>
              <a:rPr lang="ko-KR" altLang="en-US" sz="2000" dirty="0"/>
              <a:t>명령 받으면 초기화</a:t>
            </a:r>
            <a:r>
              <a:rPr lang="en-US" altLang="ko-KR" sz="2000" dirty="0"/>
              <a:t>, 2ms</a:t>
            </a:r>
            <a:r>
              <a:rPr lang="ko-KR" altLang="en-US" sz="2000" dirty="0"/>
              <a:t>대기 후 명령 받을 준비 완료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다시 스캔명령 받으면 데이터패키지 전송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받은 데이터를 거리와 각도로 나눠서 값을 계산한다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52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 소스 및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31187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114094" y="5562125"/>
              <a:ext cx="1867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scan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명령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출력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28937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46901" y="5581204"/>
              <a:ext cx="1002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Scan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함수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8165379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457135" y="5581204"/>
              <a:ext cx="1181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값 변환 함수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15543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26889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786389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7153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26533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792504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C6DA5-38D5-D8F1-E9B2-A29FA88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" y="2003986"/>
            <a:ext cx="2511747" cy="33587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E05927-193B-C252-D342-B614C4B2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84" y="2005321"/>
            <a:ext cx="4578289" cy="33587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6BD11-BCA7-653A-F4B0-BC6B0947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76" y="1910070"/>
            <a:ext cx="4898223" cy="34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동작 결과 및 결과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001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거리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각도 값을 받았지만 연결 불량으로 추가적인 테스트 및 사용이 불 가능 해 보임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30821_140533032">
            <a:hlinkClick r:id="" action="ppaction://media"/>
            <a:extLst>
              <a:ext uri="{FF2B5EF4-FFF2-40B4-BE49-F238E27FC236}">
                <a16:creationId xmlns:a16="http://schemas.microsoft.com/office/drawing/2014/main" id="{78638BA8-A5CC-4E4B-8BD7-F885EAE39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764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8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48C2D3F95F0B45B8746BE554A4D7FD" ma:contentTypeVersion="5" ma:contentTypeDescription="새 문서를 만듭니다." ma:contentTypeScope="" ma:versionID="f48bc53958e46cc31e18d4edda6eabb8">
  <xsd:schema xmlns:xsd="http://www.w3.org/2001/XMLSchema" xmlns:xs="http://www.w3.org/2001/XMLSchema" xmlns:p="http://schemas.microsoft.com/office/2006/metadata/properties" xmlns:ns3="48691552-af32-4df1-ba6b-fab11d303fa5" targetNamespace="http://schemas.microsoft.com/office/2006/metadata/properties" ma:root="true" ma:fieldsID="1ae5d189ee404c37fe607275733e4e9e" ns3:_="">
    <xsd:import namespace="48691552-af32-4df1-ba6b-fab11d303f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91552-af32-4df1-ba6b-fab11d303f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691552-af32-4df1-ba6b-fab11d303fa5" xsi:nil="true"/>
  </documentManagement>
</p:properties>
</file>

<file path=customXml/itemProps1.xml><?xml version="1.0" encoding="utf-8"?>
<ds:datastoreItem xmlns:ds="http://schemas.openxmlformats.org/officeDocument/2006/customXml" ds:itemID="{451033ED-BB10-4AC1-9B54-170DD0DD166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8691552-af32-4df1-ba6b-fab11d303fa5"/>
  </ds:schemaRefs>
</ds:datastoreItem>
</file>

<file path=customXml/itemProps2.xml><?xml version="1.0" encoding="utf-8"?>
<ds:datastoreItem xmlns:ds="http://schemas.openxmlformats.org/officeDocument/2006/customXml" ds:itemID="{550C41FA-D3EF-4690-B495-CB169A4DA7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DD04F3-B51C-442E-9CA9-841D28399AF7}">
  <ds:schemaRefs>
    <ds:schemaRef ds:uri="http://schemas.microsoft.com/office/2006/metadata/properties"/>
    <ds:schemaRef ds:uri="http://www.w3.org/2000/xmlns/"/>
    <ds:schemaRef ds:uri="48691552-af32-4df1-ba6b-fab11d303fa5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ICT KRC팀 공용템플릿</Template>
  <TotalTime>612</TotalTime>
  <Words>350</Words>
  <Application>Microsoft Office PowerPoint</Application>
  <PresentationFormat>와이드스크린</PresentationFormat>
  <Paragraphs>106</Paragraphs>
  <Slides>11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정인성</dc:creator>
  <cp:lastModifiedBy>인성 정</cp:lastModifiedBy>
  <cp:revision>2</cp:revision>
  <dcterms:created xsi:type="dcterms:W3CDTF">2023-08-16T11:38:49Z</dcterms:created>
  <dcterms:modified xsi:type="dcterms:W3CDTF">2023-08-23T09:04:50Z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0x0101000648C2D3F95F0B45B8746BE554A4D7FD</vt:lpwstr>
  </property>
</Properties>
</file>